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B67CF-A776-4EA1-8F6A-BBE3B9180E36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5A571-9642-44B5-9652-5CB5C026A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9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5A571-9642-44B5-9652-5CB5C026AD5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2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45AE576-1B8A-4F76-AB32-443498A30FE3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93952B8-D9D6-467F-BD9B-371038EE19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114800"/>
          </a:xfrm>
        </p:spPr>
        <p:txBody>
          <a:bodyPr/>
          <a:lstStyle/>
          <a:p>
            <a:r>
              <a:rPr lang="en-US" sz="4800" dirty="0" smtClean="0"/>
              <a:t>Making Landmark </a:t>
            </a:r>
            <a:br>
              <a:rPr lang="en-US" sz="4800" dirty="0" smtClean="0"/>
            </a:br>
            <a:r>
              <a:rPr lang="en-US" sz="4800" dirty="0" smtClean="0"/>
              <a:t>or </a:t>
            </a:r>
            <a:br>
              <a:rPr lang="en-US" sz="4800" dirty="0" smtClean="0"/>
            </a:br>
            <a:r>
              <a:rPr lang="en-US" sz="4800" dirty="0" smtClean="0"/>
              <a:t>friendly numbers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6092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20 + 20</a:t>
            </a:r>
          </a:p>
          <a:p>
            <a:pPr marL="0" indent="0" algn="ctr">
              <a:buNone/>
            </a:pPr>
            <a:r>
              <a:rPr lang="en-US" sz="6600" dirty="0" smtClean="0"/>
              <a:t>19 + 20</a:t>
            </a:r>
          </a:p>
          <a:p>
            <a:pPr marL="0" indent="0" algn="ctr">
              <a:buNone/>
            </a:pPr>
            <a:r>
              <a:rPr lang="en-US" sz="6600" dirty="0" smtClean="0"/>
              <a:t>19 + 19</a:t>
            </a:r>
          </a:p>
        </p:txBody>
      </p:sp>
    </p:spTree>
    <p:extLst>
      <p:ext uri="{BB962C8B-B14F-4D97-AF65-F5344CB8AC3E}">
        <p14:creationId xmlns:p14="http://schemas.microsoft.com/office/powerpoint/2010/main" val="113177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9 + 1</a:t>
            </a:r>
          </a:p>
          <a:p>
            <a:pPr marL="0" indent="0" algn="ctr">
              <a:buNone/>
            </a:pPr>
            <a:r>
              <a:rPr lang="en-US" sz="6600" dirty="0" smtClean="0"/>
              <a:t>9 + 1 + 4</a:t>
            </a:r>
          </a:p>
          <a:p>
            <a:pPr marL="0" indent="0" algn="ctr">
              <a:buNone/>
            </a:pPr>
            <a:r>
              <a:rPr lang="en-US" sz="6600" dirty="0" smtClean="0"/>
              <a:t>9 + 5</a:t>
            </a:r>
          </a:p>
          <a:p>
            <a:pPr marL="0" indent="0" algn="ctr">
              <a:buNone/>
            </a:pPr>
            <a:r>
              <a:rPr lang="en-US" sz="6600" dirty="0" smtClean="0"/>
              <a:t>9 + 6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1906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8 + 2</a:t>
            </a:r>
          </a:p>
          <a:p>
            <a:pPr marL="0" indent="0" algn="ctr">
              <a:buNone/>
            </a:pPr>
            <a:r>
              <a:rPr lang="en-US" sz="6600" dirty="0" smtClean="0"/>
              <a:t>8 + 2 + 4</a:t>
            </a:r>
          </a:p>
          <a:p>
            <a:pPr marL="0" indent="0" algn="ctr">
              <a:buNone/>
            </a:pPr>
            <a:r>
              <a:rPr lang="en-US" sz="6600" dirty="0" smtClean="0"/>
              <a:t>8 + 6</a:t>
            </a:r>
          </a:p>
          <a:p>
            <a:pPr marL="0" indent="0" algn="ctr">
              <a:buNone/>
            </a:pPr>
            <a:r>
              <a:rPr lang="en-US" sz="6600" dirty="0" smtClean="0"/>
              <a:t>8 + 5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229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7 + 3</a:t>
            </a:r>
          </a:p>
          <a:p>
            <a:pPr marL="0" indent="0" algn="ctr">
              <a:buNone/>
            </a:pPr>
            <a:r>
              <a:rPr lang="en-US" sz="6600" dirty="0" smtClean="0"/>
              <a:t>7 + 3 + 3</a:t>
            </a:r>
          </a:p>
          <a:p>
            <a:pPr marL="0" indent="0" algn="ctr">
              <a:buNone/>
            </a:pPr>
            <a:r>
              <a:rPr lang="en-US" sz="6600" dirty="0"/>
              <a:t>7</a:t>
            </a:r>
            <a:r>
              <a:rPr lang="en-US" sz="6600" dirty="0" smtClean="0"/>
              <a:t> + 6</a:t>
            </a:r>
          </a:p>
          <a:p>
            <a:pPr marL="0" indent="0" algn="ctr">
              <a:buNone/>
            </a:pPr>
            <a:r>
              <a:rPr lang="en-US" sz="6600" dirty="0"/>
              <a:t>7</a:t>
            </a:r>
            <a:r>
              <a:rPr lang="en-US" sz="6600" dirty="0" smtClean="0"/>
              <a:t> + 9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3720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6</a:t>
            </a:r>
            <a:r>
              <a:rPr lang="en-US" sz="6600" dirty="0" smtClean="0"/>
              <a:t> + 4</a:t>
            </a:r>
          </a:p>
          <a:p>
            <a:pPr marL="0" indent="0" algn="ctr">
              <a:buNone/>
            </a:pPr>
            <a:r>
              <a:rPr lang="en-US" sz="6600" dirty="0" smtClean="0"/>
              <a:t>6 + 4 + 3</a:t>
            </a:r>
          </a:p>
          <a:p>
            <a:pPr marL="0" indent="0" algn="ctr">
              <a:buNone/>
            </a:pPr>
            <a:r>
              <a:rPr lang="en-US" sz="6600" dirty="0"/>
              <a:t>6</a:t>
            </a:r>
            <a:r>
              <a:rPr lang="en-US" sz="6600" dirty="0" smtClean="0"/>
              <a:t> + 7</a:t>
            </a:r>
          </a:p>
          <a:p>
            <a:pPr marL="0" indent="0" algn="ctr">
              <a:buNone/>
            </a:pPr>
            <a:r>
              <a:rPr lang="en-US" sz="6600" dirty="0" smtClean="0"/>
              <a:t>6 + 10</a:t>
            </a:r>
          </a:p>
          <a:p>
            <a:pPr marL="0" indent="0" algn="ctr">
              <a:buNone/>
            </a:pPr>
            <a:r>
              <a:rPr lang="en-US" sz="6600" dirty="0" smtClean="0"/>
              <a:t>6 + 9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817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10 + 12</a:t>
            </a:r>
          </a:p>
          <a:p>
            <a:pPr marL="0" indent="0" algn="ctr">
              <a:buNone/>
            </a:pPr>
            <a:r>
              <a:rPr lang="en-US" sz="6600" dirty="0" smtClean="0"/>
              <a:t>9 + 12</a:t>
            </a:r>
          </a:p>
          <a:p>
            <a:pPr marL="0" indent="0" algn="ctr">
              <a:buNone/>
            </a:pPr>
            <a:r>
              <a:rPr lang="en-US" sz="6600" dirty="0" smtClean="0"/>
              <a:t>9 + 15</a:t>
            </a:r>
          </a:p>
        </p:txBody>
      </p:sp>
    </p:spTree>
    <p:extLst>
      <p:ext uri="{BB962C8B-B14F-4D97-AF65-F5344CB8AC3E}">
        <p14:creationId xmlns:p14="http://schemas.microsoft.com/office/powerpoint/2010/main" val="400693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10 + 10</a:t>
            </a:r>
          </a:p>
          <a:p>
            <a:pPr marL="0" indent="0" algn="ctr">
              <a:buNone/>
            </a:pPr>
            <a:r>
              <a:rPr lang="en-US" sz="6600" dirty="0" smtClean="0"/>
              <a:t>9 + 9</a:t>
            </a:r>
          </a:p>
          <a:p>
            <a:pPr marL="0" indent="0" algn="ctr">
              <a:buNone/>
            </a:pPr>
            <a:r>
              <a:rPr lang="en-US" sz="6600" dirty="0" smtClean="0"/>
              <a:t>9 + 8</a:t>
            </a:r>
          </a:p>
        </p:txBody>
      </p:sp>
    </p:spTree>
    <p:extLst>
      <p:ext uri="{BB962C8B-B14F-4D97-AF65-F5344CB8AC3E}">
        <p14:creationId xmlns:p14="http://schemas.microsoft.com/office/powerpoint/2010/main" val="253683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/>
              <a:t>8</a:t>
            </a:r>
            <a:r>
              <a:rPr lang="en-US" sz="6600" dirty="0" smtClean="0"/>
              <a:t> + 2</a:t>
            </a:r>
          </a:p>
          <a:p>
            <a:pPr marL="0" indent="0" algn="ctr">
              <a:buNone/>
            </a:pPr>
            <a:r>
              <a:rPr lang="en-US" sz="6600" dirty="0" smtClean="0"/>
              <a:t>8 + 2 + 11</a:t>
            </a:r>
          </a:p>
          <a:p>
            <a:pPr marL="0" indent="0" algn="ctr">
              <a:buNone/>
            </a:pPr>
            <a:r>
              <a:rPr lang="en-US" sz="6600" dirty="0" smtClean="0"/>
              <a:t>8 + 13</a:t>
            </a:r>
          </a:p>
          <a:p>
            <a:pPr marL="0" indent="0" algn="ctr">
              <a:buNone/>
            </a:pPr>
            <a:r>
              <a:rPr lang="en-US" sz="6600" dirty="0" smtClean="0"/>
              <a:t>8 + 15</a:t>
            </a:r>
          </a:p>
        </p:txBody>
      </p:sp>
    </p:spTree>
    <p:extLst>
      <p:ext uri="{BB962C8B-B14F-4D97-AF65-F5344CB8AC3E}">
        <p14:creationId xmlns:p14="http://schemas.microsoft.com/office/powerpoint/2010/main" val="212837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20 + 5</a:t>
            </a:r>
          </a:p>
          <a:p>
            <a:pPr marL="0" indent="0" algn="ctr">
              <a:buNone/>
            </a:pPr>
            <a:r>
              <a:rPr lang="en-US" sz="6600" dirty="0" smtClean="0"/>
              <a:t>19 + 1 + 4</a:t>
            </a:r>
          </a:p>
          <a:p>
            <a:pPr marL="0" indent="0" algn="ctr">
              <a:buNone/>
            </a:pPr>
            <a:r>
              <a:rPr lang="en-US" sz="6600" dirty="0" smtClean="0"/>
              <a:t>19 + 5</a:t>
            </a:r>
          </a:p>
          <a:p>
            <a:pPr marL="0" indent="0" algn="ctr">
              <a:buNone/>
            </a:pPr>
            <a:r>
              <a:rPr lang="en-US" sz="6600" dirty="0" smtClean="0"/>
              <a:t>19 + 8</a:t>
            </a:r>
          </a:p>
        </p:txBody>
      </p:sp>
    </p:spTree>
    <p:extLst>
      <p:ext uri="{BB962C8B-B14F-4D97-AF65-F5344CB8AC3E}">
        <p14:creationId xmlns:p14="http://schemas.microsoft.com/office/powerpoint/2010/main" val="37305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125</Words>
  <Application>Microsoft Office PowerPoint</Application>
  <PresentationFormat>On-screen Show (4:3)</PresentationFormat>
  <Paragraphs>44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Making Landmark  or  friendly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Landmark  or  friendly numbers</dc:title>
  <dc:creator>Hall Family Laptop</dc:creator>
  <cp:lastModifiedBy>Johnson, Ariene</cp:lastModifiedBy>
  <cp:revision>1</cp:revision>
  <dcterms:created xsi:type="dcterms:W3CDTF">2014-02-13T21:02:34Z</dcterms:created>
  <dcterms:modified xsi:type="dcterms:W3CDTF">2016-03-07T01:37:45Z</dcterms:modified>
</cp:coreProperties>
</file>